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B9A93-83CF-4E84-8F2E-ACD681E184A9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24440-3497-40F1-A572-9C357B21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852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B9A93-83CF-4E84-8F2E-ACD681E184A9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24440-3497-40F1-A572-9C357B21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18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B9A93-83CF-4E84-8F2E-ACD681E184A9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24440-3497-40F1-A572-9C357B21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25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B9A93-83CF-4E84-8F2E-ACD681E184A9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24440-3497-40F1-A572-9C357B21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054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B9A93-83CF-4E84-8F2E-ACD681E184A9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24440-3497-40F1-A572-9C357B21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64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B9A93-83CF-4E84-8F2E-ACD681E184A9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24440-3497-40F1-A572-9C357B21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654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B9A93-83CF-4E84-8F2E-ACD681E184A9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24440-3497-40F1-A572-9C357B21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960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B9A93-83CF-4E84-8F2E-ACD681E184A9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24440-3497-40F1-A572-9C357B21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65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B9A93-83CF-4E84-8F2E-ACD681E184A9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24440-3497-40F1-A572-9C357B21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19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B9A93-83CF-4E84-8F2E-ACD681E184A9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24440-3497-40F1-A572-9C357B21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615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B9A93-83CF-4E84-8F2E-ACD681E184A9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24440-3497-40F1-A572-9C357B21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06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B9A93-83CF-4E84-8F2E-ACD681E184A9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24440-3497-40F1-A572-9C357B21B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1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91049" y="1122364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How to use LMS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10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6811"/>
            <a:ext cx="7363853" cy="38511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82905" cy="2143424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                </a:t>
            </a:r>
            <a:r>
              <a:rPr lang="en-US" altLang="ko-KR" sz="1800" dirty="0" smtClean="0">
                <a:solidFill>
                  <a:srgbClr val="FF0000"/>
                </a:solidFill>
              </a:rPr>
              <a:t>personal message</a:t>
            </a:r>
          </a:p>
          <a:p>
            <a:pPr marL="0" indent="0">
              <a:buNone/>
            </a:pPr>
            <a:r>
              <a:rPr lang="en-US" altLang="ko-KR" sz="2000" dirty="0" smtClean="0"/>
              <a:t>                                                                                    </a:t>
            </a:r>
            <a:r>
              <a:rPr lang="en-US" altLang="ko-KR" sz="1600" dirty="0" smtClean="0">
                <a:solidFill>
                  <a:srgbClr val="FF0000"/>
                </a:solidFill>
              </a:rPr>
              <a:t>2. write the name and then click</a:t>
            </a:r>
          </a:p>
          <a:p>
            <a:pPr marL="0" indent="0">
              <a:buNone/>
            </a:pPr>
            <a:r>
              <a:rPr lang="en-US" altLang="ko-KR" sz="2000" dirty="0" smtClean="0"/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1. write the name of the person I want to send the message to</a:t>
            </a:r>
          </a:p>
          <a:p>
            <a:pPr marL="0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</a:rPr>
              <a:t>                                                                                                         4. select and then click</a:t>
            </a:r>
          </a:p>
          <a:p>
            <a:pPr marL="0" indent="0">
              <a:buNone/>
            </a:pPr>
            <a:endParaRPr lang="en-US" altLang="ko-KR" sz="1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                                         3. choose who I want to send the message to</a:t>
            </a:r>
          </a:p>
          <a:p>
            <a:pPr marL="0" indent="0">
              <a:buNone/>
            </a:pPr>
            <a:endParaRPr lang="en-US" altLang="ko-KR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1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1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1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1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</a:rPr>
              <a:t>                                  5. write a message to send</a:t>
            </a:r>
          </a:p>
          <a:p>
            <a:pPr marL="0" indent="0">
              <a:buNone/>
            </a:pPr>
            <a:endParaRPr lang="en-US" altLang="ko-KR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1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</a:rPr>
              <a:t>                                                                                                         6. click after writing message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599936" y="2504303"/>
            <a:ext cx="0" cy="420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04800" y="156519"/>
            <a:ext cx="1112108" cy="247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07741" y="609600"/>
            <a:ext cx="2248929" cy="214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588477" y="609600"/>
            <a:ext cx="502507" cy="214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04800" y="1556951"/>
            <a:ext cx="2611395" cy="586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692346" y="1342768"/>
            <a:ext cx="535459" cy="214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5148649" y="609600"/>
            <a:ext cx="2347783" cy="1070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6322540" y="1342768"/>
            <a:ext cx="1239795" cy="1153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81232" y="4794422"/>
            <a:ext cx="6969211" cy="1507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626443" y="6409038"/>
            <a:ext cx="696097" cy="230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6384324" y="6549081"/>
            <a:ext cx="1178012" cy="8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746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2" y="1178011"/>
            <a:ext cx="9976020" cy="467085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141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                                   </a:t>
            </a:r>
            <a:r>
              <a:rPr lang="en-US" altLang="ko-KR" sz="1800" dirty="0" smtClean="0">
                <a:solidFill>
                  <a:srgbClr val="00B050"/>
                </a:solidFill>
              </a:rPr>
              <a:t>notice                                      schedule</a:t>
            </a:r>
            <a:r>
              <a:rPr lang="en-US" altLang="ko-KR" sz="1800" dirty="0" smtClean="0"/>
              <a:t> </a:t>
            </a:r>
            <a:r>
              <a:rPr lang="en-US" altLang="ko-KR" sz="2000" dirty="0" smtClean="0"/>
              <a:t>                                                                     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         </a:t>
            </a:r>
            <a:r>
              <a:rPr lang="en-US" altLang="ko-KR" sz="1800" dirty="0" smtClean="0">
                <a:solidFill>
                  <a:srgbClr val="00B050"/>
                </a:solidFill>
              </a:rPr>
              <a:t>lecture conversation </a:t>
            </a:r>
          </a:p>
          <a:p>
            <a:pPr marL="0" indent="0">
              <a:buNone/>
            </a:pPr>
            <a:endParaRPr lang="en-US" altLang="ko-KR" sz="18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sz="1800" dirty="0" smtClean="0">
                <a:solidFill>
                  <a:srgbClr val="00B050"/>
                </a:solidFill>
              </a:rPr>
              <a:t>                                            lecture materials                            report</a:t>
            </a:r>
          </a:p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5" name="직사각형 4"/>
          <p:cNvSpPr/>
          <p:nvPr/>
        </p:nvSpPr>
        <p:spPr>
          <a:xfrm>
            <a:off x="1112108" y="1474573"/>
            <a:ext cx="1878227" cy="494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28800" y="3731741"/>
            <a:ext cx="387178" cy="164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109254" y="1911178"/>
            <a:ext cx="436605" cy="28008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29231" y="1911178"/>
            <a:ext cx="700217" cy="28008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229232" y="2751439"/>
            <a:ext cx="724930" cy="28008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29232" y="3426941"/>
            <a:ext cx="420130" cy="24713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109254" y="3426941"/>
            <a:ext cx="535460" cy="24713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24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old LMS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                                                                           </a:t>
            </a:r>
            <a:r>
              <a:rPr lang="en-US" altLang="ko-KR" sz="2000" dirty="0" smtClean="0">
                <a:solidFill>
                  <a:srgbClr val="FF0000"/>
                </a:solidFill>
              </a:rPr>
              <a:t>If you log in, you can see all your lecture.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89" y="335046"/>
            <a:ext cx="10256108" cy="48136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127524" y="1351005"/>
            <a:ext cx="1598141" cy="1153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7990703" y="2561968"/>
            <a:ext cx="1136821" cy="28585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151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 How to get in touch with a professor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                                                         </a:t>
            </a:r>
            <a:r>
              <a:rPr lang="en-US" altLang="ko-KR" sz="2000" dirty="0" smtClean="0"/>
              <a:t>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                                     </a:t>
            </a:r>
            <a:r>
              <a:rPr lang="en-US" altLang="ko-KR" sz="2000" dirty="0" smtClean="0">
                <a:solidFill>
                  <a:srgbClr val="FF0000"/>
                </a:solidFill>
              </a:rPr>
              <a:t>Click </a:t>
            </a:r>
            <a:r>
              <a:rPr lang="en-US" altLang="ko-KR" sz="2000" dirty="0">
                <a:solidFill>
                  <a:srgbClr val="FF0000"/>
                </a:solidFill>
              </a:rPr>
              <a:t>on the class of the professor you want to contact.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7" y="840259"/>
            <a:ext cx="5398944" cy="578296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30876" y="1499286"/>
            <a:ext cx="3311610" cy="551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30876" y="2372497"/>
            <a:ext cx="3723502" cy="52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30876" y="4073610"/>
            <a:ext cx="3393989" cy="481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30876" y="4876800"/>
            <a:ext cx="3641124" cy="535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30876" y="5729415"/>
            <a:ext cx="4547286" cy="506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3612" y="3029464"/>
            <a:ext cx="5296930" cy="815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83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   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 Sending message or sending email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2" y="205203"/>
            <a:ext cx="4172203" cy="60226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091" y="1313934"/>
            <a:ext cx="7393721" cy="42761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5612" y="4802659"/>
            <a:ext cx="1527858" cy="1425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62616" y="1276865"/>
            <a:ext cx="1103870" cy="263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760043" y="3608173"/>
            <a:ext cx="1779373" cy="321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359716" y="5239266"/>
            <a:ext cx="712834" cy="350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1202724" y="1540476"/>
            <a:ext cx="3393990" cy="41189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>
            <a:off x="4428098" y="3452024"/>
            <a:ext cx="2839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275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How to submit a homework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 </a:t>
            </a:r>
            <a:r>
              <a:rPr lang="en-US" altLang="ko-KR" sz="2000" dirty="0" smtClean="0">
                <a:solidFill>
                  <a:srgbClr val="FF0000"/>
                </a:solidFill>
              </a:rPr>
              <a:t>1. </a:t>
            </a:r>
            <a:r>
              <a:rPr lang="en-US" altLang="ko-KR" sz="2000" dirty="0">
                <a:solidFill>
                  <a:srgbClr val="FF0000"/>
                </a:solidFill>
              </a:rPr>
              <a:t>click on the course you want to submit your assignment to.</a:t>
            </a:r>
          </a:p>
          <a:p>
            <a:pPr marL="0" indent="0">
              <a:buNone/>
            </a:pPr>
            <a:r>
              <a:rPr lang="en-US" altLang="ko-KR" sz="2000" dirty="0" smtClean="0"/>
              <a:t> 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>
                <a:solidFill>
                  <a:srgbClr val="FF0000"/>
                </a:solidFill>
              </a:rPr>
              <a:t>2.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</a:rPr>
              <a:t>                                                     Click on the lecture you are supposed to submit 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</a:rPr>
              <a:t>                                                        your homework</a:t>
            </a:r>
            <a:r>
              <a:rPr lang="en-US" altLang="ko-KR" sz="2000" dirty="0">
                <a:solidFill>
                  <a:srgbClr val="FF0000"/>
                </a:solidFill>
              </a:rPr>
              <a:t>.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rgbClr val="FF0000"/>
                </a:solidFill>
              </a:rPr>
              <a:t> 3.</a:t>
            </a:r>
          </a:p>
          <a:p>
            <a:pPr marL="0" indent="0">
              <a:buNone/>
            </a:pP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68" y="1870051"/>
            <a:ext cx="3987021" cy="216376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06162" y="3006812"/>
            <a:ext cx="1210963" cy="387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68" y="4384715"/>
            <a:ext cx="8822202" cy="233656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096000" y="6244281"/>
            <a:ext cx="1070919" cy="403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07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>
                <a:solidFill>
                  <a:srgbClr val="FF0000"/>
                </a:solidFill>
              </a:rPr>
              <a:t>4.</a:t>
            </a:r>
          </a:p>
          <a:p>
            <a:pPr marL="0" indent="0">
              <a:buNone/>
            </a:pP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62" y="403675"/>
            <a:ext cx="10058400" cy="534519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746422" y="5132173"/>
            <a:ext cx="1054443" cy="387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0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 </a:t>
            </a:r>
            <a:r>
              <a:rPr lang="en-US" altLang="ko-KR" sz="2400" dirty="0" smtClean="0"/>
              <a:t>LMS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                                                                  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                                                                                      </a:t>
            </a:r>
            <a:r>
              <a:rPr lang="en-US" altLang="ko-KR" sz="2400" dirty="0" smtClean="0">
                <a:solidFill>
                  <a:srgbClr val="FF0000"/>
                </a:solidFill>
              </a:rPr>
              <a:t>If </a:t>
            </a:r>
            <a:r>
              <a:rPr lang="en-US" altLang="ko-KR" sz="2400" dirty="0">
                <a:solidFill>
                  <a:srgbClr val="FF0000"/>
                </a:solidFill>
              </a:rPr>
              <a:t>you log in, you can see all your lecture.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                 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56" y="301002"/>
            <a:ext cx="10861589" cy="42957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204886" y="301002"/>
            <a:ext cx="2875006" cy="1404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8138984" y="1762898"/>
            <a:ext cx="691978" cy="34598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191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39" y="3212757"/>
            <a:ext cx="9366421" cy="340222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 </a:t>
            </a:r>
            <a:r>
              <a:rPr lang="en-US" altLang="ko-KR" sz="2000" dirty="0" smtClean="0"/>
              <a:t>How </a:t>
            </a:r>
            <a:r>
              <a:rPr lang="en-US" altLang="ko-KR" sz="2000" dirty="0" smtClean="0"/>
              <a:t>to get in touch with a </a:t>
            </a:r>
            <a:r>
              <a:rPr lang="en-US" altLang="ko-KR" sz="2000" dirty="0" smtClean="0"/>
              <a:t>professor                               </a:t>
            </a:r>
            <a:r>
              <a:rPr lang="en-US" altLang="ko-KR" sz="1800" dirty="0" smtClean="0">
                <a:solidFill>
                  <a:srgbClr val="FF0000"/>
                </a:solidFill>
              </a:rPr>
              <a:t>message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                                 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                       </a:t>
            </a:r>
            <a:r>
              <a:rPr lang="en-US" altLang="ko-KR" sz="1800" dirty="0" smtClean="0">
                <a:solidFill>
                  <a:srgbClr val="FF0000"/>
                </a:solidFill>
              </a:rPr>
              <a:t>writing a message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0" y="743456"/>
            <a:ext cx="9366421" cy="174437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170140" y="815546"/>
            <a:ext cx="411892" cy="218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488193" y="794951"/>
            <a:ext cx="370704" cy="247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70140" y="3231284"/>
            <a:ext cx="411892" cy="220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062149" y="2561968"/>
            <a:ext cx="0" cy="5354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78939" y="6260757"/>
            <a:ext cx="2018272" cy="354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7222" y="4003589"/>
            <a:ext cx="1721708" cy="41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251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83395" cy="6858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                            </a:t>
            </a:r>
            <a:r>
              <a:rPr lang="en-US" altLang="ko-KR" sz="1600" dirty="0" smtClean="0">
                <a:solidFill>
                  <a:srgbClr val="FF0000"/>
                </a:solidFill>
              </a:rPr>
              <a:t>lecture message</a:t>
            </a:r>
          </a:p>
          <a:p>
            <a:pPr marL="0" indent="0">
              <a:buNone/>
            </a:pPr>
            <a:r>
              <a:rPr lang="en-US" altLang="ko-KR" sz="2000" dirty="0" smtClean="0"/>
              <a:t>                                   </a:t>
            </a:r>
          </a:p>
          <a:p>
            <a:pPr marL="0" indent="0">
              <a:buNone/>
            </a:pPr>
            <a:r>
              <a:rPr lang="en-US" altLang="ko-KR" sz="1600" dirty="0" smtClean="0">
                <a:solidFill>
                  <a:srgbClr val="FF0000"/>
                </a:solidFill>
              </a:rPr>
              <a:t>1. select a course to which I will send a message to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               </a:t>
            </a:r>
          </a:p>
          <a:p>
            <a:pPr marL="0" indent="0">
              <a:buNone/>
            </a:pPr>
            <a:r>
              <a:rPr lang="en-US" altLang="ko-KR" sz="2000" dirty="0" smtClean="0"/>
              <a:t>                                                                                     </a:t>
            </a:r>
            <a:r>
              <a:rPr lang="en-US" altLang="ko-KR" sz="1600" dirty="0" smtClean="0">
                <a:solidFill>
                  <a:srgbClr val="FF0000"/>
                </a:solidFill>
              </a:rPr>
              <a:t>2.</a:t>
            </a:r>
            <a:r>
              <a:rPr lang="en-US" altLang="ko-KR" sz="1600" dirty="0" smtClean="0"/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select the person (professor) 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</a:rPr>
              <a:t>                                                                                    </a:t>
            </a:r>
            <a:r>
              <a:rPr lang="en-US" altLang="ko-KR" sz="1600" dirty="0" smtClean="0">
                <a:solidFill>
                  <a:srgbClr val="FF0000"/>
                </a:solidFill>
              </a:rPr>
              <a:t>who I will send the message to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</a:rPr>
              <a:t>                     </a:t>
            </a:r>
            <a:r>
              <a:rPr lang="en-US" altLang="ko-KR" sz="1600" dirty="0" smtClean="0">
                <a:solidFill>
                  <a:srgbClr val="FF0000"/>
                </a:solidFill>
              </a:rPr>
              <a:t>3. write a message to send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</a:rPr>
              <a:t>                                                                                 </a:t>
            </a:r>
            <a:r>
              <a:rPr lang="en-US" altLang="ko-KR" sz="1600" dirty="0" smtClean="0">
                <a:solidFill>
                  <a:srgbClr val="FF0000"/>
                </a:solidFill>
              </a:rPr>
              <a:t>4. click after writing message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04637" y="506628"/>
            <a:ext cx="2578443" cy="337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45990" y="3311611"/>
            <a:ext cx="856734" cy="930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2995" y="4596714"/>
            <a:ext cx="6779740" cy="1664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75719" y="107092"/>
            <a:ext cx="1095632" cy="255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1308683" y="3777048"/>
            <a:ext cx="6149130" cy="174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444455" y="6350465"/>
            <a:ext cx="713064" cy="327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6157519" y="6560191"/>
            <a:ext cx="1098958" cy="83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937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251</Words>
  <Application>Microsoft Office PowerPoint</Application>
  <PresentationFormat>와이드스크린</PresentationFormat>
  <Paragraphs>141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How to use LMS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LMS</dc:title>
  <dc:creator>korea</dc:creator>
  <cp:lastModifiedBy>korea</cp:lastModifiedBy>
  <cp:revision>28</cp:revision>
  <dcterms:created xsi:type="dcterms:W3CDTF">2020-09-15T00:18:26Z</dcterms:created>
  <dcterms:modified xsi:type="dcterms:W3CDTF">2020-09-16T01:47:55Z</dcterms:modified>
</cp:coreProperties>
</file>